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298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57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7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7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42587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07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60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060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15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517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86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F992AC7-DBC5-4DBB-8FD9-E1F33BD327F5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DE52DC2-C9A3-4425-94C9-0280368956C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658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DE40991-ECE1-4279-813D-A486E8275F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347" y="1195484"/>
            <a:ext cx="5956041" cy="4467031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76E390B1-4AA7-4320-9359-870A463C6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4131" y="346398"/>
            <a:ext cx="7875036" cy="1698172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HATÁRTALANUL	2024</a:t>
            </a:r>
          </a:p>
          <a:p>
            <a:pPr algn="l"/>
            <a:r>
              <a:rPr lang="hu-HU" b="1" cap="sm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Al-Duna és a Kazán szorosok- Hajós kaland a déli végeken</a:t>
            </a:r>
          </a:p>
          <a:p>
            <a:pPr algn="l"/>
            <a:endParaRPr lang="hu-H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66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7497F6E-A330-4E94-8B7B-AD6B2D8C3F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75" y="443089"/>
            <a:ext cx="4462388" cy="596930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D4DE087-6535-4F2D-B745-2B61B45ED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927" y="445604"/>
            <a:ext cx="4462388" cy="596679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66F116E-54C4-477F-83E7-ED78B2A4881C}"/>
              </a:ext>
            </a:extLst>
          </p:cNvPr>
          <p:cNvSpPr txBox="1"/>
          <p:nvPr/>
        </p:nvSpPr>
        <p:spPr>
          <a:xfrm>
            <a:off x="6651927" y="5027401"/>
            <a:ext cx="4909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Mária neve római katolikus templom</a:t>
            </a:r>
            <a:br>
              <a:rPr lang="hu-H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hu-H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Újvidék</a:t>
            </a:r>
          </a:p>
        </p:txBody>
      </p:sp>
    </p:spTree>
    <p:extLst>
      <p:ext uri="{BB962C8B-B14F-4D97-AF65-F5344CB8AC3E}">
        <p14:creationId xmlns:p14="http://schemas.microsoft.com/office/powerpoint/2010/main" val="171041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2B88C04-6765-4207-AEDC-5B1CCFA07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216" y="0"/>
            <a:ext cx="5129784" cy="6858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347CFD1-BEB9-4F17-96B7-60DA12EB01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31" y="3429000"/>
            <a:ext cx="6882920" cy="3427694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5E34D1C2-0B11-497B-9DCC-0C47161D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85" y="633314"/>
            <a:ext cx="5833717" cy="2455119"/>
          </a:xfrm>
        </p:spPr>
        <p:txBody>
          <a:bodyPr>
            <a:noAutofit/>
          </a:bodyPr>
          <a:lstStyle/>
          <a:p>
            <a:pPr algn="ctr"/>
            <a:r>
              <a:rPr lang="hu-HU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Köszönjük</a:t>
            </a:r>
            <a:br>
              <a:rPr lang="hu-HU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hu-HU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57631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8E27C6-614D-4589-A05D-E58BE955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nap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7606F7-94A5-43D8-8075-D207E6B2C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36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AE7257F-6555-4118-8ACB-148DBBB0E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14" y="24701"/>
            <a:ext cx="7501457" cy="37351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28ADA01-6014-4F52-86A1-18A9D41C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6" y="24701"/>
            <a:ext cx="3744686" cy="772886"/>
          </a:xfrm>
        </p:spPr>
        <p:txBody>
          <a:bodyPr/>
          <a:lstStyle/>
          <a:p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Szendrői vár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9AC33AB-D8F4-4C86-95CA-AE8734E27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285" y="3759801"/>
            <a:ext cx="6172716" cy="30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1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AA84141-E313-43BD-94E4-A8BA31F7D8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2" y="802413"/>
            <a:ext cx="10559143" cy="52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7F0A4AD-0087-4D8E-A85B-213F510587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635" y="866675"/>
            <a:ext cx="6851136" cy="51246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C02E41A-30E2-4264-BF54-C3E800CFC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59" y="21772"/>
            <a:ext cx="3824438" cy="6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7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BD5DAD94-A13C-49C1-9CB4-1FA9B48D0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43" y="3389060"/>
            <a:ext cx="6966857" cy="346891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09AA0E8-10B1-4135-98BF-D699BFF87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73" y="0"/>
            <a:ext cx="6828442" cy="339999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9BAE7D0-BD0C-4C8F-A20D-A9D9C9561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3799114"/>
            <a:ext cx="3624943" cy="1698172"/>
          </a:xfrm>
        </p:spPr>
        <p:txBody>
          <a:bodyPr/>
          <a:lstStyle/>
          <a:p>
            <a:r>
              <a:rPr lang="hu-H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Péterváradi</a:t>
            </a:r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erődítmény</a:t>
            </a:r>
          </a:p>
        </p:txBody>
      </p:sp>
    </p:spTree>
    <p:extLst>
      <p:ext uri="{BB962C8B-B14F-4D97-AF65-F5344CB8AC3E}">
        <p14:creationId xmlns:p14="http://schemas.microsoft.com/office/powerpoint/2010/main" val="24037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5E6D179-0E56-4E64-8480-3430A1E15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043" y="0"/>
            <a:ext cx="3414713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C208028-4BBB-4B2D-8FD4-CE7B40197C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221" y="0"/>
            <a:ext cx="5126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8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D1C70CB-4132-4808-82C2-590D358D8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216" y="0"/>
            <a:ext cx="5129784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24DA581-DC6D-4414-A8F3-955640E0AF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44" y="1240970"/>
            <a:ext cx="6246715" cy="467254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A3B32A8-0A84-4C87-BDBF-B85FE2EFB9F3}"/>
              </a:ext>
            </a:extLst>
          </p:cNvPr>
          <p:cNvSpPr txBox="1"/>
          <p:nvPr/>
        </p:nvSpPr>
        <p:spPr>
          <a:xfrm>
            <a:off x="7151914" y="0"/>
            <a:ext cx="558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Péterváradi</a:t>
            </a:r>
            <a:r>
              <a:rPr lang="hu-H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kazamaták</a:t>
            </a:r>
          </a:p>
          <a:p>
            <a:r>
              <a:rPr lang="hu-H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/16 km hosszú/</a:t>
            </a:r>
          </a:p>
        </p:txBody>
      </p:sp>
    </p:spTree>
    <p:extLst>
      <p:ext uri="{BB962C8B-B14F-4D97-AF65-F5344CB8AC3E}">
        <p14:creationId xmlns:p14="http://schemas.microsoft.com/office/powerpoint/2010/main" val="161930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ECC4DAE-0CB9-4299-88C3-DA69612B6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921" y="10886"/>
            <a:ext cx="9168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010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Szélesvásznú</PresentationFormat>
  <Paragraphs>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PowerPoint-bemutató</vt:lpstr>
      <vt:lpstr>5. nap</vt:lpstr>
      <vt:lpstr>Szendrői vár</vt:lpstr>
      <vt:lpstr>PowerPoint-bemutató</vt:lpstr>
      <vt:lpstr>PowerPoint-bemutató</vt:lpstr>
      <vt:lpstr>Péterváradi erődítmény</vt:lpstr>
      <vt:lpstr>PowerPoint-bemutató</vt:lpstr>
      <vt:lpstr>PowerPoint-bemutató</vt:lpstr>
      <vt:lpstr>PowerPoint-bemutató</vt:lpstr>
      <vt:lpstr>PowerPoint-bemutató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Judit</dc:creator>
  <cp:lastModifiedBy>Judit</cp:lastModifiedBy>
  <cp:revision>1</cp:revision>
  <dcterms:created xsi:type="dcterms:W3CDTF">2024-09-12T19:40:30Z</dcterms:created>
  <dcterms:modified xsi:type="dcterms:W3CDTF">2024-09-12T19:40:44Z</dcterms:modified>
</cp:coreProperties>
</file>