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0227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335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674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4952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5115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97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1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139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720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4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317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7800A0D-AAAB-4F33-979F-86166C44D07F}" type="datetimeFigureOut">
              <a:rPr lang="hu-HU" smtClean="0"/>
              <a:t>2024. 09. 12.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F70A80C6-A0E7-4C0F-9F48-B0717BFF410E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99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DE40991-ECE1-4279-813D-A486E8275F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347" y="1195484"/>
            <a:ext cx="5956041" cy="4467031"/>
          </a:xfrm>
          <a:prstGeom prst="rect">
            <a:avLst/>
          </a:prstGeom>
        </p:spPr>
      </p:pic>
      <p:sp>
        <p:nvSpPr>
          <p:cNvPr id="3" name="Alcím 2">
            <a:extLst>
              <a:ext uri="{FF2B5EF4-FFF2-40B4-BE49-F238E27FC236}">
                <a16:creationId xmlns:a16="http://schemas.microsoft.com/office/drawing/2014/main" id="{76E390B1-4AA7-4320-9359-870A463C6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4131" y="346398"/>
            <a:ext cx="7875036" cy="1698172"/>
          </a:xfrm>
        </p:spPr>
        <p:txBody>
          <a:bodyPr>
            <a:normAutofit/>
          </a:bodyPr>
          <a:lstStyle/>
          <a:p>
            <a:pPr algn="l"/>
            <a:r>
              <a:rPr lang="hu-HU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HATÁRTALANUL	2024</a:t>
            </a:r>
          </a:p>
          <a:p>
            <a:pPr algn="l"/>
            <a:r>
              <a:rPr lang="hu-HU" b="1" cap="small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Al-Duna és a Kazán szorosok- Hajós kaland a déli végeken</a:t>
            </a:r>
          </a:p>
          <a:p>
            <a:pPr algn="l"/>
            <a:endParaRPr lang="hu-HU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59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7509A3-49B9-4A26-A9B9-028F1CE6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967D464-27E3-477A-87A4-7A788467B3B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86" y="718457"/>
            <a:ext cx="10887537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97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FB9F82-1A6D-426B-87EF-3282BEDE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9259919-39A9-4677-B184-FD843D932C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772" y="660779"/>
            <a:ext cx="11119214" cy="553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39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744AC0F-6064-4774-9BA4-6803A3DAAE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05" y="778328"/>
            <a:ext cx="10647049" cy="530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9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E57179B-BEE3-45B6-9E81-47E7DCEB5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612" y="2286000"/>
            <a:ext cx="1781175" cy="3581400"/>
          </a:xfr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F22DC5F0-A201-476A-8A6F-58E0FF27F2B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955" y="0"/>
            <a:ext cx="9169788" cy="685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B4B0E4A1-F9B7-4502-B3D6-B797749FE4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7975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142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DCC65312-45B5-4510-9392-792CFFD4B2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4156" y="0"/>
            <a:ext cx="3414713" cy="6858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1E895F0-33BA-41AF-881B-20095C139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931" y="97971"/>
            <a:ext cx="9601200" cy="1485900"/>
          </a:xfrm>
        </p:spPr>
        <p:txBody>
          <a:bodyPr/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Zimony</a:t>
            </a:r>
            <a:b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Hunyadi János szobra</a:t>
            </a:r>
          </a:p>
        </p:txBody>
      </p:sp>
    </p:spTree>
    <p:extLst>
      <p:ext uri="{BB962C8B-B14F-4D97-AF65-F5344CB8AC3E}">
        <p14:creationId xmlns:p14="http://schemas.microsoft.com/office/powerpoint/2010/main" val="3528956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04D1540E-EBFC-48F2-A8AF-013CDA33A5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317" y="0"/>
            <a:ext cx="91684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2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60C265D1-93C5-4A17-9747-7F518F8D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30628"/>
            <a:ext cx="3864428" cy="1578430"/>
          </a:xfrm>
        </p:spPr>
        <p:txBody>
          <a:bodyPr>
            <a:noAutofit/>
          </a:bodyPr>
          <a:lstStyle/>
          <a:p>
            <a:r>
              <a:rPr lang="hu-HU" dirty="0"/>
              <a:t>3. nap</a:t>
            </a:r>
          </a:p>
        </p:txBody>
      </p:sp>
    </p:spTree>
    <p:extLst>
      <p:ext uri="{BB962C8B-B14F-4D97-AF65-F5344CB8AC3E}">
        <p14:creationId xmlns:p14="http://schemas.microsoft.com/office/powerpoint/2010/main" val="733253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3BEA7590-79B2-4825-89B8-3D4465D6B5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050" y="647700"/>
            <a:ext cx="11169879" cy="55626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252DE8C8-F590-44B5-9690-38E7CE076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050" y="777070"/>
            <a:ext cx="9601200" cy="1485900"/>
          </a:xfrm>
        </p:spPr>
        <p:txBody>
          <a:bodyPr/>
          <a:lstStyle/>
          <a:p>
            <a:r>
              <a:rPr lang="hu-H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Száva és a Duna összefolyása</a:t>
            </a:r>
          </a:p>
        </p:txBody>
      </p:sp>
    </p:spTree>
    <p:extLst>
      <p:ext uri="{BB962C8B-B14F-4D97-AF65-F5344CB8AC3E}">
        <p14:creationId xmlns:p14="http://schemas.microsoft.com/office/powerpoint/2010/main" val="158685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500886-A906-4A6D-BEB4-1BB8A1BAF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4">
            <a:extLst>
              <a:ext uri="{FF2B5EF4-FFF2-40B4-BE49-F238E27FC236}">
                <a16:creationId xmlns:a16="http://schemas.microsoft.com/office/drawing/2014/main" id="{F7F43C4A-BEE3-448C-8100-74965309250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00" y="838200"/>
            <a:ext cx="1040655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1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84E76D5-562B-4462-BB6A-19B9B7A3B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A8DA25F-9C06-48A7-B395-72EB65FEB8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143" y="393700"/>
            <a:ext cx="121920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01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7ECBDA79-F399-4AF2-BAC5-D12A0C2105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39" y="756850"/>
            <a:ext cx="10733321" cy="5344299"/>
          </a:xfrm>
          <a:prstGeom prst="rect">
            <a:avLst/>
          </a:prstGeom>
        </p:spPr>
      </p:pic>
      <p:sp>
        <p:nvSpPr>
          <p:cNvPr id="27" name="Szövegdoboz 26">
            <a:extLst>
              <a:ext uri="{FF2B5EF4-FFF2-40B4-BE49-F238E27FC236}">
                <a16:creationId xmlns:a16="http://schemas.microsoft.com/office/drawing/2014/main" id="{7053FB4F-E9F1-40E1-ACD4-E4E38A91F827}"/>
              </a:ext>
            </a:extLst>
          </p:cNvPr>
          <p:cNvSpPr txBox="1"/>
          <p:nvPr/>
        </p:nvSpPr>
        <p:spPr>
          <a:xfrm>
            <a:off x="805539" y="789507"/>
            <a:ext cx="550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Nándorfehérvári vár</a:t>
            </a:r>
          </a:p>
        </p:txBody>
      </p:sp>
    </p:spTree>
    <p:extLst>
      <p:ext uri="{BB962C8B-B14F-4D97-AF65-F5344CB8AC3E}">
        <p14:creationId xmlns:p14="http://schemas.microsoft.com/office/powerpoint/2010/main" val="2366658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91B2FAD-A0D5-4B92-87B4-79B6B3CF77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087" y="637721"/>
            <a:ext cx="11211830" cy="55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867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C817789-5CF1-4DD0-9E71-5251596F51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98A2DC-F1B7-41A8-AA98-D63766DB9B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29" y="990600"/>
            <a:ext cx="10449224" cy="520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93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64032C7D-3F2A-409F-8E2A-53491610FD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857" y="633185"/>
            <a:ext cx="11230050" cy="559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2340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TM10001105[[fn=Körülvágás]]</Template>
  <TotalTime>2</TotalTime>
  <Words>13</Words>
  <Application>Microsoft Office PowerPoint</Application>
  <PresentationFormat>Szélesvásznú</PresentationFormat>
  <Paragraphs>6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8" baseType="lpstr">
      <vt:lpstr>Franklin Gothic Book</vt:lpstr>
      <vt:lpstr>Crop</vt:lpstr>
      <vt:lpstr>PowerPoint-bemutató</vt:lpstr>
      <vt:lpstr>3. nap</vt:lpstr>
      <vt:lpstr>A Száva és a Duna összefolyása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Zimony Hunyadi János szobra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nap</dc:title>
  <dc:creator>Judit</dc:creator>
  <cp:lastModifiedBy>Judit</cp:lastModifiedBy>
  <cp:revision>2</cp:revision>
  <dcterms:created xsi:type="dcterms:W3CDTF">2024-09-12T19:31:47Z</dcterms:created>
  <dcterms:modified xsi:type="dcterms:W3CDTF">2024-09-12T19:40:51Z</dcterms:modified>
</cp:coreProperties>
</file>