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616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01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72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7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35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4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32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67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4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351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374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59515E5-D2FD-4C47-9BFB-38013BFFDEB1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A2148DC-B353-4222-9C40-D20558F905A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83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DE40991-ECE1-4279-813D-A486E8275F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347" y="1195484"/>
            <a:ext cx="5956041" cy="4467031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76E390B1-4AA7-4320-9359-870A463C6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4131" y="346398"/>
            <a:ext cx="7875036" cy="1698172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HATÁRTALANUL	2024</a:t>
            </a:r>
          </a:p>
          <a:p>
            <a:pPr algn="l"/>
            <a:r>
              <a:rPr lang="hu-HU" b="1" cap="sm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Al-Duna és a Kazán szorosok- Hajós kaland a déli végeken</a:t>
            </a:r>
          </a:p>
          <a:p>
            <a:pPr algn="l"/>
            <a:endParaRPr lang="hu-H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21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BCDDE09-E2C0-44F6-82DA-C54C92BB06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457" y="-452"/>
            <a:ext cx="5129784" cy="6858000"/>
          </a:xfrm>
          <a:prstGeom prst="rect">
            <a:avLst/>
          </a:prstGeom>
        </p:spPr>
      </p:pic>
      <p:pic>
        <p:nvPicPr>
          <p:cNvPr id="6" name="Tartalom helye 4">
            <a:extLst>
              <a:ext uri="{FF2B5EF4-FFF2-40B4-BE49-F238E27FC236}">
                <a16:creationId xmlns:a16="http://schemas.microsoft.com/office/drawing/2014/main" id="{1C9194FB-B816-4503-A8C1-F934C9B024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670" y="-904"/>
            <a:ext cx="3414936" cy="685845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1E38BB6-6F1F-4F09-B975-D8342507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7" y="-90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Zenta</a:t>
            </a:r>
            <a:b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Petőfi Sándor </a:t>
            </a:r>
            <a:b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Általános Iskola</a:t>
            </a:r>
          </a:p>
        </p:txBody>
      </p:sp>
    </p:spTree>
    <p:extLst>
      <p:ext uri="{BB962C8B-B14F-4D97-AF65-F5344CB8AC3E}">
        <p14:creationId xmlns:p14="http://schemas.microsoft.com/office/powerpoint/2010/main" val="417654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5E713A-549B-44A5-BC2D-EA5F8B14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F7BC14-8189-4E2F-97DC-9E1883BC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541463D-3591-48FC-AE7E-D0A5E438C9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21" y="0"/>
            <a:ext cx="6886694" cy="3429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9C37867-AD09-41D7-B874-B01D039870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37" y="-39539"/>
            <a:ext cx="3433442" cy="689753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450FB32-9AB8-4957-B64F-14FD2CBBAA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21" y="3444992"/>
            <a:ext cx="68866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7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8872D56-6B30-43FC-B663-4C8889E7E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60" y="919232"/>
            <a:ext cx="10081080" cy="50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Kép 48">
            <a:extLst>
              <a:ext uri="{FF2B5EF4-FFF2-40B4-BE49-F238E27FC236}">
                <a16:creationId xmlns:a16="http://schemas.microsoft.com/office/drawing/2014/main" id="{EF4673FC-CE01-4F5E-881A-3FC911B9A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29" y="0"/>
            <a:ext cx="7544589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76C24E2-4D8B-47EA-8C58-20AB5243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118" y="217715"/>
            <a:ext cx="5106005" cy="12192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Óbecse</a:t>
            </a:r>
            <a:br>
              <a:rPr lang="hu-H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hu-H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 Emlékház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AA4CEFBC-D4AF-42BF-AA5A-63CC70965EE1}"/>
              </a:ext>
            </a:extLst>
          </p:cNvPr>
          <p:cNvSpPr txBox="1"/>
          <p:nvPr/>
        </p:nvSpPr>
        <p:spPr>
          <a:xfrm>
            <a:off x="8643256" y="2111830"/>
            <a:ext cx="3461053" cy="253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Interaktív tudományos kiállítás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 tudományos interaktív játék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Különböző fizikai jelenségek és természeti törvényszerűségek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Képzőművészeti kiállítás</a:t>
            </a:r>
          </a:p>
        </p:txBody>
      </p:sp>
    </p:spTree>
    <p:extLst>
      <p:ext uri="{BB962C8B-B14F-4D97-AF65-F5344CB8AC3E}">
        <p14:creationId xmlns:p14="http://schemas.microsoft.com/office/powerpoint/2010/main" val="101807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6AFF60E-76E7-4226-87F9-9C693F7E8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754" y="0"/>
            <a:ext cx="3414713" cy="6858000"/>
          </a:xfrm>
          <a:prstGeom prst="rect">
            <a:avLst/>
          </a:prstGeom>
        </p:spPr>
      </p:pic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A656A15-91EE-45F4-A90B-31CDA14526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47" y="976721"/>
            <a:ext cx="6047382" cy="58812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C36F4C6-3208-47F2-B46A-2FABFDC54B77}"/>
              </a:ext>
            </a:extLst>
          </p:cNvPr>
          <p:cNvSpPr txBox="1"/>
          <p:nvPr/>
        </p:nvSpPr>
        <p:spPr>
          <a:xfrm>
            <a:off x="913170" y="0"/>
            <a:ext cx="645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Newton bölcsője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Az energia- és a lendület-megmaradás törvénye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AD26490-B3F4-4AC4-B270-915C2680D73A}"/>
              </a:ext>
            </a:extLst>
          </p:cNvPr>
          <p:cNvSpPr txBox="1"/>
          <p:nvPr/>
        </p:nvSpPr>
        <p:spPr>
          <a:xfrm>
            <a:off x="7910538" y="5747656"/>
            <a:ext cx="370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Lebegő labda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gravitációs erős és a tolóerő kiegyenlítik egymást</a:t>
            </a:r>
          </a:p>
        </p:txBody>
      </p:sp>
    </p:spTree>
    <p:extLst>
      <p:ext uri="{BB962C8B-B14F-4D97-AF65-F5344CB8AC3E}">
        <p14:creationId xmlns:p14="http://schemas.microsoft.com/office/powerpoint/2010/main" val="78987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75537E-BF43-43B1-A5F1-4EC9FC8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95C66C-9076-47D5-9DB4-871D393B4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4B8E228-A607-431B-8C34-C98C7BBD58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199" y="0"/>
            <a:ext cx="3414713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94137AB-FCA8-4618-8699-595010357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0"/>
            <a:ext cx="3414713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6813ED9-7089-454E-9CE7-ADC3CFC1AA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427" y="0"/>
            <a:ext cx="3414713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25AA435-2834-44DC-AD1D-04A614CFFB8A}"/>
              </a:ext>
            </a:extLst>
          </p:cNvPr>
          <p:cNvSpPr txBox="1"/>
          <p:nvPr/>
        </p:nvSpPr>
        <p:spPr>
          <a:xfrm>
            <a:off x="1219200" y="31952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Hiperbolikus nyílás</a:t>
            </a:r>
          </a:p>
        </p:txBody>
      </p:sp>
    </p:spTree>
    <p:extLst>
      <p:ext uri="{BB962C8B-B14F-4D97-AF65-F5344CB8AC3E}">
        <p14:creationId xmlns:p14="http://schemas.microsoft.com/office/powerpoint/2010/main" val="238722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87223C-0837-484D-A2F0-12165F03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00C7A58-6119-4719-822B-6CB1B20BB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42" y="670292"/>
            <a:ext cx="11081001" cy="551741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850FF40-A264-4ED5-922F-568247A6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456" y="5480417"/>
            <a:ext cx="2536372" cy="773965"/>
          </a:xfrm>
        </p:spPr>
        <p:txBody>
          <a:bodyPr/>
          <a:lstStyle/>
          <a:p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Tükörírás</a:t>
            </a:r>
          </a:p>
        </p:txBody>
      </p:sp>
    </p:spTree>
    <p:extLst>
      <p:ext uri="{BB962C8B-B14F-4D97-AF65-F5344CB8AC3E}">
        <p14:creationId xmlns:p14="http://schemas.microsoft.com/office/powerpoint/2010/main" val="1883917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A7BAC-A856-4762-8756-4D68FAA0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3A19B9-C04F-47AD-B561-F0A38E150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84EF17E-78FB-49FA-948F-CF89387DD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2" y="0"/>
            <a:ext cx="3414713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9EB7B4-C3C2-4909-B3CE-0295CF0C19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0"/>
            <a:ext cx="3414713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B7BC529-3535-4174-BFCA-2B9E756275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84" y="0"/>
            <a:ext cx="3414713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35728FC-877C-4CFE-8C05-50637334CED7}"/>
              </a:ext>
            </a:extLst>
          </p:cNvPr>
          <p:cNvSpPr txBox="1"/>
          <p:nvPr/>
        </p:nvSpPr>
        <p:spPr>
          <a:xfrm>
            <a:off x="9742714" y="6334780"/>
            <a:ext cx="246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Golyópiramis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8FC6311-7F07-436E-92E0-5B84FF0360C2}"/>
              </a:ext>
            </a:extLst>
          </p:cNvPr>
          <p:cNvSpPr txBox="1"/>
          <p:nvPr/>
        </p:nvSpPr>
        <p:spPr>
          <a:xfrm>
            <a:off x="4865914" y="5540829"/>
            <a:ext cx="3135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Golyószörf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súlypontod változtatásával vezeted a golyót a pályán.</a:t>
            </a:r>
          </a:p>
        </p:txBody>
      </p:sp>
    </p:spTree>
    <p:extLst>
      <p:ext uri="{BB962C8B-B14F-4D97-AF65-F5344CB8AC3E}">
        <p14:creationId xmlns:p14="http://schemas.microsoft.com/office/powerpoint/2010/main" val="360151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02BED1-7216-477C-8FFF-F4307AC2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32A05E-4A0F-4C9F-8255-D804155B3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BCF19AD-4BCE-4A09-9F67-79102ECF2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16" y="0"/>
            <a:ext cx="5129784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529266A-05C1-461C-92E9-A72F41A99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447" y="0"/>
            <a:ext cx="341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DDAC69-CD81-4DA9-A64E-1E3491F4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4B1631-4B79-497F-8CB8-A5B0F1F18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9B9C7B-A2FD-4D96-9A6E-DB42996C38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" y="393700"/>
            <a:ext cx="12192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0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7F9926-F123-475B-A770-708D4B5E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nap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28E3C8-4BC1-411B-9BAA-57DAFF59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867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54125066-71F5-46DD-9A5A-D4CF35168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94" y="179065"/>
            <a:ext cx="8684505" cy="6499870"/>
          </a:xfrm>
        </p:spPr>
      </p:pic>
    </p:spTree>
    <p:extLst>
      <p:ext uri="{BB962C8B-B14F-4D97-AF65-F5344CB8AC3E}">
        <p14:creationId xmlns:p14="http://schemas.microsoft.com/office/powerpoint/2010/main" val="329226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002D258-960F-485F-817E-C9D4B9905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91" y="701536"/>
            <a:ext cx="10955501" cy="5454927"/>
          </a:xfr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FF02F5C-1BAB-4486-B305-EBE0EF68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458" y="701536"/>
            <a:ext cx="10877566" cy="1485900"/>
          </a:xfrm>
        </p:spPr>
        <p:txBody>
          <a:bodyPr/>
          <a:lstStyle/>
          <a:p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beodrai múzeum</a:t>
            </a:r>
          </a:p>
        </p:txBody>
      </p:sp>
    </p:spTree>
    <p:extLst>
      <p:ext uri="{BB962C8B-B14F-4D97-AF65-F5344CB8AC3E}">
        <p14:creationId xmlns:p14="http://schemas.microsoft.com/office/powerpoint/2010/main" val="245028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F8AEE-496B-4442-A693-374DE220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610C5FA-50E5-47B8-8A9E-288549382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815" y="2286000"/>
            <a:ext cx="7192769" cy="358140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26DD631-5DDC-4F1C-9D8D-E580D69FE9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77" y="685800"/>
            <a:ext cx="11108152" cy="55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2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17734-1A57-4129-9057-3041CD3B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9DFC88-66C6-4C64-9207-CA31C0C93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DC88D33-2097-41C5-A0ED-6C3C3F8F1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23" y="865744"/>
            <a:ext cx="10295921" cy="51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024DC31-6475-453E-8086-D7A072BEF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878" y="0"/>
            <a:ext cx="3414713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DCE108A-4171-49F0-8545-EBF90963D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165" y="0"/>
            <a:ext cx="341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D33C2D0-3CAC-46EC-B2DE-1EFEB420C2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47" y="724616"/>
            <a:ext cx="10862795" cy="54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5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CBB13-6D8B-4F97-BE00-A1B4F2A9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1DE68E5-EE2C-49A4-A2DD-DD0317E9EE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22" y="713138"/>
            <a:ext cx="10908902" cy="54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2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7D13C5-3560-4D00-AA18-FE7619B8A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A38C774-80D1-4199-8D8F-AD6A0E89C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13" y="634478"/>
            <a:ext cx="11224856" cy="55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6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DDD676E-9C1B-4C3E-8382-EBCF89530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52" y="700294"/>
            <a:ext cx="10960489" cy="54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7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8FE83E-5501-4165-B97B-55332347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95DD9D-EAF5-41A1-89F4-B7AB6B7A9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A8CB2BE-B4DF-45A2-9D85-C11F18FD5A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86" y="633693"/>
            <a:ext cx="11228009" cy="55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07C6A09-9B11-4F28-9C8D-A7E2F288D6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958" y="0"/>
            <a:ext cx="5129784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EC91F2F-359A-42F8-AFBD-AB9AD1B6DE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946" y="0"/>
            <a:ext cx="3414713" cy="6858000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1BFEF1CA-4EA4-4525-8FFA-DB1AF8CB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54" y="6159339"/>
            <a:ext cx="8461917" cy="4292082"/>
          </a:xfrm>
        </p:spPr>
        <p:txBody>
          <a:bodyPr>
            <a:normAutofit/>
          </a:bodyPr>
          <a:lstStyle/>
          <a:p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Zenta Városháza</a:t>
            </a:r>
          </a:p>
        </p:txBody>
      </p:sp>
    </p:spTree>
    <p:extLst>
      <p:ext uri="{BB962C8B-B14F-4D97-AF65-F5344CB8AC3E}">
        <p14:creationId xmlns:p14="http://schemas.microsoft.com/office/powerpoint/2010/main" val="2062283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E95AC6F-B8C2-4D6E-821E-5ED8D3CF0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7" y="0"/>
            <a:ext cx="3414713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0CE4A98-A0CD-4AB0-BC4B-C7DC42E8F4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0"/>
            <a:ext cx="3414713" cy="6858000"/>
          </a:xfrm>
          <a:prstGeom prst="rect">
            <a:avLst/>
          </a:prstGeom>
        </p:spPr>
      </p:pic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47CED5D6-E1F6-4CC0-B11D-10971B607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659" y="0"/>
            <a:ext cx="3414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A8478C-5C4A-431C-A5CD-69FF11BE4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114" y="0"/>
            <a:ext cx="3414713" cy="6858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21E2371-3CC9-497C-944B-F051B9808D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522" y="0"/>
            <a:ext cx="5129784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BBDA965-5C98-41A9-B08A-04798D79DD71}"/>
              </a:ext>
            </a:extLst>
          </p:cNvPr>
          <p:cNvSpPr txBox="1"/>
          <p:nvPr/>
        </p:nvSpPr>
        <p:spPr>
          <a:xfrm>
            <a:off x="5920522" y="6027003"/>
            <a:ext cx="554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Koszorúzás az aradi vértanú Gróf Leiningen-</a:t>
            </a:r>
            <a:r>
              <a:rPr lang="hu-H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Westerburg</a:t>
            </a:r>
            <a:r>
              <a:rPr lang="hu-H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Károly szobránál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9D83AEA-5A02-4878-91F4-212AB2B4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14" y="5845629"/>
            <a:ext cx="5867400" cy="1589314"/>
          </a:xfrm>
        </p:spPr>
        <p:txBody>
          <a:bodyPr>
            <a:noAutofit/>
          </a:bodyPr>
          <a:lstStyle/>
          <a:p>
            <a:r>
              <a:rPr lang="hu-H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Törökbecse</a:t>
            </a:r>
            <a:br>
              <a:rPr lang="hu-H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hu-H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Hungária-emlékmű</a:t>
            </a:r>
          </a:p>
        </p:txBody>
      </p:sp>
    </p:spTree>
    <p:extLst>
      <p:ext uri="{BB962C8B-B14F-4D97-AF65-F5344CB8AC3E}">
        <p14:creationId xmlns:p14="http://schemas.microsoft.com/office/powerpoint/2010/main" val="212211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CAFFF0-70F2-4009-9873-8F5B9202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6C66D2-12BA-41DD-B627-B4C1D5E2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961AF7-A1B5-4AA5-A8FA-2AE63FC2AF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775" y="0"/>
            <a:ext cx="916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E920A22-B5F7-4AE0-A944-BDA0638C5F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39" y="0"/>
            <a:ext cx="3414713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A25D95B-82B7-41A6-9590-F3CDF2FA5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0"/>
            <a:ext cx="3414713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208A00D-CF43-4B1B-A018-AAA9BA06A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387" y="0"/>
            <a:ext cx="341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C3E089-986A-4DFF-B1B0-58A2CF9B4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385" y="0"/>
            <a:ext cx="3414713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8A3F854-55BC-4E0F-8EFF-C2A72D63B3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746" y="0"/>
            <a:ext cx="3414713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300A002-181E-4D1D-A8C6-97FF8FCA5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7" y="0"/>
            <a:ext cx="341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0625D9F-82C4-43B8-84EC-0AB7C9206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487" y="403555"/>
            <a:ext cx="8089425" cy="60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EC821D-1CA1-4314-995D-A8DE56CE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93E9D0-2E10-427B-B560-ADF2EA9C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B1C679-2866-4DAE-9F79-7948A43BD0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99" y="685800"/>
            <a:ext cx="110187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8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FE347B0-33B7-4F12-878D-2D59C4E459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7" y="696097"/>
            <a:ext cx="10977348" cy="54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54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Körülvágás</Template>
  <TotalTime>0</TotalTime>
  <Words>67</Words>
  <Application>Microsoft Office PowerPoint</Application>
  <PresentationFormat>Szélesvásznú</PresentationFormat>
  <Paragraphs>22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4" baseType="lpstr">
      <vt:lpstr>Arial</vt:lpstr>
      <vt:lpstr>Franklin Gothic Book</vt:lpstr>
      <vt:lpstr>Crop</vt:lpstr>
      <vt:lpstr>PowerPoint-bemutató</vt:lpstr>
      <vt:lpstr>2. nap</vt:lpstr>
      <vt:lpstr>Zenta Városháza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Zenta Petőfi Sándor  Általános Iskola</vt:lpstr>
      <vt:lpstr>PowerPoint-bemutató</vt:lpstr>
      <vt:lpstr>PowerPoint-bemutató</vt:lpstr>
      <vt:lpstr>Óbecse Than Emlékház</vt:lpstr>
      <vt:lpstr>PowerPoint-bemutató</vt:lpstr>
      <vt:lpstr>PowerPoint-bemutató</vt:lpstr>
      <vt:lpstr>Tükörírás</vt:lpstr>
      <vt:lpstr>PowerPoint-bemutató</vt:lpstr>
      <vt:lpstr>PowerPoint-bemutató</vt:lpstr>
      <vt:lpstr>PowerPoint-bemutató</vt:lpstr>
      <vt:lpstr>PowerPoint-bemutató</vt:lpstr>
      <vt:lpstr>A beodrai múzeum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Törökbecse Hungária-emlékmű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Judit</dc:creator>
  <cp:lastModifiedBy>Judit</cp:lastModifiedBy>
  <cp:revision>1</cp:revision>
  <dcterms:created xsi:type="dcterms:W3CDTF">2024-09-12T19:37:29Z</dcterms:created>
  <dcterms:modified xsi:type="dcterms:W3CDTF">2024-09-12T19:38:06Z</dcterms:modified>
</cp:coreProperties>
</file>